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67" r:id="rId4"/>
    <p:sldId id="263" r:id="rId5"/>
    <p:sldId id="264" r:id="rId6"/>
    <p:sldId id="265" r:id="rId7"/>
    <p:sldId id="266" r:id="rId8"/>
    <p:sldId id="268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123" d="100"/>
          <a:sy n="123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7CB0D-8EE9-4534-A49F-D854D380206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FE66-EDC9-4043-8279-D0928752A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0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FE66-EDC9-4043-8279-D0928752A4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9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62AF-8332-4154-88A6-63AD4480C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Instance Aware Segmentation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DA6A6-0538-4510-83DE-2E4A63931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Trajkovski</a:t>
            </a:r>
          </a:p>
        </p:txBody>
      </p:sp>
    </p:spTree>
    <p:extLst>
      <p:ext uri="{BB962C8B-B14F-4D97-AF65-F5344CB8AC3E}">
        <p14:creationId xmlns:p14="http://schemas.microsoft.com/office/powerpoint/2010/main" val="406150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D0DD-30CF-4815-B71E-D91C109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Get Training Working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A11943-03D0-414B-BB8B-26C193AFA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956423"/>
          </a:xfrm>
        </p:spPr>
        <p:txBody>
          <a:bodyPr/>
          <a:lstStyle/>
          <a:p>
            <a:r>
              <a:rPr lang="en-US" dirty="0"/>
              <a:t>Used 5 images for train &amp; </a:t>
            </a:r>
            <a:r>
              <a:rPr lang="en-US" dirty="0" err="1"/>
              <a:t>val</a:t>
            </a:r>
            <a:r>
              <a:rPr lang="en-US" dirty="0"/>
              <a:t> from COCO set</a:t>
            </a:r>
          </a:p>
          <a:p>
            <a:r>
              <a:rPr lang="en-US" dirty="0"/>
              <a:t>Added our image to complete training</a:t>
            </a:r>
          </a:p>
          <a:p>
            <a:r>
              <a:rPr lang="en-US" dirty="0"/>
              <a:t>Completed training w/ 5 images for testing &amp; validation</a:t>
            </a:r>
          </a:p>
          <a:p>
            <a:r>
              <a:rPr lang="en-US" dirty="0"/>
              <a:t>Issue: number of classes should be set to number of classes + 1</a:t>
            </a:r>
          </a:p>
          <a:p>
            <a:pPr lvl="1"/>
            <a:r>
              <a:rPr lang="en-US" dirty="0"/>
              <a:t>If we have only “helicopter” class NUM_CLASSES =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207B2B-F80A-44B0-8FE6-F59BC69C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356" y="4352122"/>
            <a:ext cx="4004703" cy="18261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F966F-AE81-4BD7-B3EE-642C6C54E172}"/>
              </a:ext>
            </a:extLst>
          </p:cNvPr>
          <p:cNvCxnSpPr/>
          <p:nvPr/>
        </p:nvCxnSpPr>
        <p:spPr>
          <a:xfrm flipH="1">
            <a:off x="5545394" y="5348749"/>
            <a:ext cx="658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ACD33A-FD09-418A-B8A0-EC0E17F09CF7}"/>
              </a:ext>
            </a:extLst>
          </p:cNvPr>
          <p:cNvSpPr txBox="1"/>
          <p:nvPr/>
        </p:nvSpPr>
        <p:spPr>
          <a:xfrm>
            <a:off x="6204155" y="5144419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training+validation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574F85-DA30-4E50-A8E9-AE10586DAEE8}"/>
              </a:ext>
            </a:extLst>
          </p:cNvPr>
          <p:cNvCxnSpPr/>
          <p:nvPr/>
        </p:nvCxnSpPr>
        <p:spPr>
          <a:xfrm flipH="1">
            <a:off x="4439262" y="5786286"/>
            <a:ext cx="658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A82843-DA58-4290-AB5E-9BAE7C67E5B3}"/>
              </a:ext>
            </a:extLst>
          </p:cNvPr>
          <p:cNvSpPr txBox="1"/>
          <p:nvPr/>
        </p:nvSpPr>
        <p:spPr>
          <a:xfrm>
            <a:off x="5098023" y="5581956"/>
            <a:ext cx="247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set</a:t>
            </a:r>
          </a:p>
        </p:txBody>
      </p:sp>
    </p:spTree>
    <p:extLst>
      <p:ext uri="{BB962C8B-B14F-4D97-AF65-F5344CB8AC3E}">
        <p14:creationId xmlns:p14="http://schemas.microsoft.com/office/powerpoint/2010/main" val="342204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D0DD-30CF-4815-B71E-D91C109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Network</a:t>
            </a:r>
          </a:p>
        </p:txBody>
      </p:sp>
      <p:pic>
        <p:nvPicPr>
          <p:cNvPr id="10" name="Content Placeholder 9" descr="A living room filled with furniture and a fireplace&#10;&#10;Description generated with very high confidence">
            <a:extLst>
              <a:ext uri="{FF2B5EF4-FFF2-40B4-BE49-F238E27FC236}">
                <a16:creationId xmlns:a16="http://schemas.microsoft.com/office/drawing/2014/main" id="{CB86413D-8529-4F20-B2FF-D7192CE65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602" y="2134010"/>
            <a:ext cx="6624313" cy="4384777"/>
          </a:xfrm>
        </p:spPr>
      </p:pic>
    </p:spTree>
    <p:extLst>
      <p:ext uri="{BB962C8B-B14F-4D97-AF65-F5344CB8AC3E}">
        <p14:creationId xmlns:p14="http://schemas.microsoft.com/office/powerpoint/2010/main" val="130403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D0DD-30CF-4815-B71E-D91C109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our dataset w/ Pretrained Network</a:t>
            </a:r>
          </a:p>
        </p:txBody>
      </p:sp>
      <p:pic>
        <p:nvPicPr>
          <p:cNvPr id="6" name="Content Placeholder 5" descr="A picture containing dark, flying&#10;&#10;Description generated with high confidence">
            <a:extLst>
              <a:ext uri="{FF2B5EF4-FFF2-40B4-BE49-F238E27FC236}">
                <a16:creationId xmlns:a16="http://schemas.microsoft.com/office/drawing/2014/main" id="{C8337297-DDBF-4FF9-A189-5B28F6B82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41" y="2214245"/>
            <a:ext cx="5500905" cy="4400726"/>
          </a:xfrm>
        </p:spPr>
      </p:pic>
      <p:pic>
        <p:nvPicPr>
          <p:cNvPr id="8" name="Picture 7" descr="A picture containing dark, person&#10;&#10;Description generated with high confidence">
            <a:extLst>
              <a:ext uri="{FF2B5EF4-FFF2-40B4-BE49-F238E27FC236}">
                <a16:creationId xmlns:a16="http://schemas.microsoft.com/office/drawing/2014/main" id="{9983EB71-21AC-4CE8-8132-72A65675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42" y="2246141"/>
            <a:ext cx="5353266" cy="425827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3B73BDF-AB62-4EC2-B362-0DF40451AD2E}"/>
              </a:ext>
            </a:extLst>
          </p:cNvPr>
          <p:cNvSpPr/>
          <p:nvPr/>
        </p:nvSpPr>
        <p:spPr>
          <a:xfrm>
            <a:off x="5306830" y="3790222"/>
            <a:ext cx="924232" cy="75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0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D0DD-30CF-4815-B71E-D91C109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Dataset for 1000 Epoch</a:t>
            </a:r>
          </a:p>
        </p:txBody>
      </p:sp>
      <p:pic>
        <p:nvPicPr>
          <p:cNvPr id="11" name="Content Placeholder 10" descr="A picture containing dark, monitor&#10;&#10;Description generated with very high confidence">
            <a:extLst>
              <a:ext uri="{FF2B5EF4-FFF2-40B4-BE49-F238E27FC236}">
                <a16:creationId xmlns:a16="http://schemas.microsoft.com/office/drawing/2014/main" id="{0FF613C4-8B99-414E-8380-6B6F2034C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98" y="2271661"/>
            <a:ext cx="5497837" cy="4379798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04BBA3-2B56-42B6-A745-479D59F26F1D}"/>
              </a:ext>
            </a:extLst>
          </p:cNvPr>
          <p:cNvSpPr txBox="1">
            <a:spLocks/>
          </p:cNvSpPr>
          <p:nvPr/>
        </p:nvSpPr>
        <p:spPr>
          <a:xfrm>
            <a:off x="5928851" y="2222287"/>
            <a:ext cx="5938691" cy="257585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Finds target</a:t>
            </a:r>
          </a:p>
          <a:p>
            <a:r>
              <a:rPr lang="en-US" dirty="0"/>
              <a:t>Doesn’t segment</a:t>
            </a:r>
          </a:p>
          <a:p>
            <a:pPr marL="0" indent="0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6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D0DD-30CF-4815-B71E-D91C109E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98" y="447188"/>
            <a:ext cx="11682328" cy="970450"/>
          </a:xfrm>
        </p:spPr>
        <p:txBody>
          <a:bodyPr/>
          <a:lstStyle/>
          <a:p>
            <a:r>
              <a:rPr lang="en-US" dirty="0"/>
              <a:t>Our Dataset for 1000 Epoch: Mask Thresholding</a:t>
            </a:r>
          </a:p>
        </p:txBody>
      </p:sp>
      <p:pic>
        <p:nvPicPr>
          <p:cNvPr id="6" name="Content Placeholder 5" descr="A picture containing dark&#10;&#10;Description generated with high confidence">
            <a:extLst>
              <a:ext uri="{FF2B5EF4-FFF2-40B4-BE49-F238E27FC236}">
                <a16:creationId xmlns:a16="http://schemas.microsoft.com/office/drawing/2014/main" id="{B434B71E-EAB7-4F06-9A19-24A1173EF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98" y="2310990"/>
            <a:ext cx="5123516" cy="40998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B3960-1D99-4BB1-AB46-8905D40B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788" y="3291353"/>
            <a:ext cx="4261055" cy="17419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89F9E8-A193-455F-B31A-935BFB874B13}"/>
              </a:ext>
            </a:extLst>
          </p:cNvPr>
          <p:cNvCxnSpPr/>
          <p:nvPr/>
        </p:nvCxnSpPr>
        <p:spPr>
          <a:xfrm flipH="1">
            <a:off x="9901084" y="3087329"/>
            <a:ext cx="511277" cy="61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80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D0DD-30CF-4815-B71E-D91C109E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98" y="447188"/>
            <a:ext cx="11682328" cy="970450"/>
          </a:xfrm>
        </p:spPr>
        <p:txBody>
          <a:bodyPr/>
          <a:lstStyle/>
          <a:p>
            <a:r>
              <a:rPr lang="en-US" dirty="0"/>
              <a:t>Retraining w/ Single Image</a:t>
            </a:r>
          </a:p>
        </p:txBody>
      </p:sp>
      <p:pic>
        <p:nvPicPr>
          <p:cNvPr id="8" name="Content Placeholder 7" descr="A zebra standing on a lush green field&#10;&#10;Description generated with very high confidence">
            <a:extLst>
              <a:ext uri="{FF2B5EF4-FFF2-40B4-BE49-F238E27FC236}">
                <a16:creationId xmlns:a16="http://schemas.microsoft.com/office/drawing/2014/main" id="{83D48AB5-EF88-45A4-9E5A-CD4CA6E32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98" y="2537128"/>
            <a:ext cx="5473100" cy="3636963"/>
          </a:xfrm>
        </p:spPr>
      </p:pic>
      <p:pic>
        <p:nvPicPr>
          <p:cNvPr id="11" name="Picture 10" descr="A close up of a green field&#10;&#10;Description generated with high confidence">
            <a:extLst>
              <a:ext uri="{FF2B5EF4-FFF2-40B4-BE49-F238E27FC236}">
                <a16:creationId xmlns:a16="http://schemas.microsoft.com/office/drawing/2014/main" id="{CC33C9A0-2281-4ACB-9DED-6AA0F3B5D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620" y="2537128"/>
            <a:ext cx="5495266" cy="363696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96DD8E-BC26-40C0-B79E-126A68631C04}"/>
              </a:ext>
            </a:extLst>
          </p:cNvPr>
          <p:cNvSpPr txBox="1">
            <a:spLocks/>
          </p:cNvSpPr>
          <p:nvPr/>
        </p:nvSpPr>
        <p:spPr>
          <a:xfrm>
            <a:off x="264114" y="2133599"/>
            <a:ext cx="5473100" cy="4035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Pretrained Network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96B52E-A5D7-4D20-93F6-0564E8BF2C3D}"/>
              </a:ext>
            </a:extLst>
          </p:cNvPr>
          <p:cNvSpPr txBox="1">
            <a:spLocks/>
          </p:cNvSpPr>
          <p:nvPr/>
        </p:nvSpPr>
        <p:spPr>
          <a:xfrm>
            <a:off x="6433878" y="2138511"/>
            <a:ext cx="5473100" cy="4035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image for 1000 epochs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955D64-B1E8-47FC-AA93-7317B973395C}"/>
              </a:ext>
            </a:extLst>
          </p:cNvPr>
          <p:cNvSpPr txBox="1">
            <a:spLocks/>
          </p:cNvSpPr>
          <p:nvPr/>
        </p:nvSpPr>
        <p:spPr>
          <a:xfrm>
            <a:off x="288694" y="6336900"/>
            <a:ext cx="11682327" cy="4035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 trained 1image from Prism dataset for 100 &amp; 1000 epochs</a:t>
            </a:r>
          </a:p>
        </p:txBody>
      </p:sp>
    </p:spTree>
    <p:extLst>
      <p:ext uri="{BB962C8B-B14F-4D97-AF65-F5344CB8AC3E}">
        <p14:creationId xmlns:p14="http://schemas.microsoft.com/office/powerpoint/2010/main" val="43797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D0DD-30CF-4815-B71E-D91C109E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98" y="447188"/>
            <a:ext cx="11682328" cy="970450"/>
          </a:xfrm>
        </p:spPr>
        <p:txBody>
          <a:bodyPr/>
          <a:lstStyle/>
          <a:p>
            <a:r>
              <a:rPr lang="en-US" dirty="0"/>
              <a:t>Retraining w/ Single Image: 5000 epochs</a:t>
            </a:r>
          </a:p>
        </p:txBody>
      </p:sp>
      <p:pic>
        <p:nvPicPr>
          <p:cNvPr id="11" name="Picture 10" descr="A close up of a green field&#10;&#10;Description generated with high confidence">
            <a:extLst>
              <a:ext uri="{FF2B5EF4-FFF2-40B4-BE49-F238E27FC236}">
                <a16:creationId xmlns:a16="http://schemas.microsoft.com/office/drawing/2014/main" id="{CC33C9A0-2281-4ACB-9DED-6AA0F3B5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6" y="2537128"/>
            <a:ext cx="5495266" cy="363696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96B52E-A5D7-4D20-93F6-0564E8BF2C3D}"/>
              </a:ext>
            </a:extLst>
          </p:cNvPr>
          <p:cNvSpPr txBox="1">
            <a:spLocks/>
          </p:cNvSpPr>
          <p:nvPr/>
        </p:nvSpPr>
        <p:spPr>
          <a:xfrm>
            <a:off x="249364" y="2138511"/>
            <a:ext cx="5473100" cy="4035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image for 1000 epochs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C1EE-68C3-4D8F-8F67-DCA7E2FE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790" y="2578374"/>
            <a:ext cx="5473100" cy="3595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28729-C160-4973-A0A4-F3ED07C96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789" y="2578373"/>
            <a:ext cx="5473099" cy="362327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39EFABE-0844-4FB7-B3AB-2345544A87C1}"/>
              </a:ext>
            </a:extLst>
          </p:cNvPr>
          <p:cNvSpPr txBox="1">
            <a:spLocks/>
          </p:cNvSpPr>
          <p:nvPr/>
        </p:nvSpPr>
        <p:spPr>
          <a:xfrm>
            <a:off x="6369965" y="2143428"/>
            <a:ext cx="5473100" cy="4035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image for 5000 epochs</a:t>
            </a:r>
          </a:p>
        </p:txBody>
      </p:sp>
    </p:spTree>
    <p:extLst>
      <p:ext uri="{BB962C8B-B14F-4D97-AF65-F5344CB8AC3E}">
        <p14:creationId xmlns:p14="http://schemas.microsoft.com/office/powerpoint/2010/main" val="247235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80B2-2F8E-4044-AB18-330C103A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For Monday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580264-0662-45D2-AE2C-A89661773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on implementation</a:t>
            </a:r>
          </a:p>
          <a:p>
            <a:r>
              <a:rPr lang="en-US" dirty="0"/>
              <a:t>More results</a:t>
            </a:r>
          </a:p>
          <a:p>
            <a:r>
              <a:rPr lang="en-US" dirty="0"/>
              <a:t>Guide on usage</a:t>
            </a:r>
          </a:p>
        </p:txBody>
      </p:sp>
    </p:spTree>
    <p:extLst>
      <p:ext uri="{BB962C8B-B14F-4D97-AF65-F5344CB8AC3E}">
        <p14:creationId xmlns:p14="http://schemas.microsoft.com/office/powerpoint/2010/main" val="3066009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1655</TotalTime>
  <Words>150</Words>
  <Application>Microsoft Office PowerPoint</Application>
  <PresentationFormat>Widescreen</PresentationFormat>
  <Paragraphs>28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2</vt:lpstr>
      <vt:lpstr>Quotable</vt:lpstr>
      <vt:lpstr>Instance Aware Segmentation Update</vt:lpstr>
      <vt:lpstr>Steps to Get Training Working</vt:lpstr>
      <vt:lpstr>Pretrained Network</vt:lpstr>
      <vt:lpstr>Testing our dataset w/ Pretrained Network</vt:lpstr>
      <vt:lpstr>Our Dataset for 1000 Epoch</vt:lpstr>
      <vt:lpstr>Our Dataset for 1000 Epoch: Mask Thresholding</vt:lpstr>
      <vt:lpstr>Retraining w/ Single Image</vt:lpstr>
      <vt:lpstr>Retraining w/ Single Image: 5000 epochs</vt:lpstr>
      <vt:lpstr>Next Steps: For Monday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Trajkovski</dc:creator>
  <cp:lastModifiedBy>Nick Trajkovski</cp:lastModifiedBy>
  <cp:revision>47</cp:revision>
  <dcterms:created xsi:type="dcterms:W3CDTF">2017-10-24T23:56:15Z</dcterms:created>
  <dcterms:modified xsi:type="dcterms:W3CDTF">2017-12-08T06:04:39Z</dcterms:modified>
</cp:coreProperties>
</file>